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8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D994-31E2-4D17-ACAF-6FC92FA44B6F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53C47-041A-4759-AD4F-6716DBD8E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989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D994-31E2-4D17-ACAF-6FC92FA44B6F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53C47-041A-4759-AD4F-6716DBD8E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93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D994-31E2-4D17-ACAF-6FC92FA44B6F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53C47-041A-4759-AD4F-6716DBD8E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4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D994-31E2-4D17-ACAF-6FC92FA44B6F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53C47-041A-4759-AD4F-6716DBD8E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30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D994-31E2-4D17-ACAF-6FC92FA44B6F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53C47-041A-4759-AD4F-6716DBD8E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04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D994-31E2-4D17-ACAF-6FC92FA44B6F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53C47-041A-4759-AD4F-6716DBD8E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23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D994-31E2-4D17-ACAF-6FC92FA44B6F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53C47-041A-4759-AD4F-6716DBD8E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560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D994-31E2-4D17-ACAF-6FC92FA44B6F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53C47-041A-4759-AD4F-6716DBD8E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175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D994-31E2-4D17-ACAF-6FC92FA44B6F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53C47-041A-4759-AD4F-6716DBD8E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14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D994-31E2-4D17-ACAF-6FC92FA44B6F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53C47-041A-4759-AD4F-6716DBD8E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156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D994-31E2-4D17-ACAF-6FC92FA44B6F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53C47-041A-4759-AD4F-6716DBD8E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067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5D994-31E2-4D17-ACAF-6FC92FA44B6F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53C47-041A-4759-AD4F-6716DBD8E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6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192.168.164.128:8088/cluster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500063"/>
            <a:ext cx="6800850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타원 3"/>
          <p:cNvSpPr/>
          <p:nvPr/>
        </p:nvSpPr>
        <p:spPr>
          <a:xfrm>
            <a:off x="1475656" y="1628800"/>
            <a:ext cx="1224136" cy="2880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실행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21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90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9220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6575" cy="899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55576" y="188640"/>
            <a:ext cx="2016224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043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7504" y="0"/>
            <a:ext cx="9144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77833" y="5440578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터미털</a:t>
            </a:r>
            <a:r>
              <a:rPr lang="ko-KR" altLang="en-US" dirty="0" smtClean="0">
                <a:solidFill>
                  <a:srgbClr val="FF0000"/>
                </a:solidFill>
              </a:rPr>
              <a:t> 접속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Port 2222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788024" y="5229200"/>
            <a:ext cx="1800200" cy="7920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0" y="3306978"/>
            <a:ext cx="443865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23928" y="4365104"/>
            <a:ext cx="432048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8124" y="8613576"/>
            <a:ext cx="2484276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3920" y="8233280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터미널 접속이 </a:t>
            </a:r>
            <a:r>
              <a:rPr lang="ko-KR" altLang="en-US" dirty="0" err="1" smtClean="0"/>
              <a:t>안될때</a:t>
            </a:r>
            <a:r>
              <a:rPr lang="ko-KR" altLang="en-US" dirty="0" smtClean="0"/>
              <a:t> 아래 </a:t>
            </a:r>
            <a:r>
              <a:rPr lang="en-US" altLang="ko-KR" dirty="0" smtClean="0"/>
              <a:t>4200</a:t>
            </a:r>
            <a:r>
              <a:rPr lang="ko-KR" altLang="en-US" dirty="0" smtClean="0"/>
              <a:t>클</a:t>
            </a:r>
            <a:r>
              <a:rPr lang="ko-KR" altLang="en-US" dirty="0"/>
              <a:t>릭</a:t>
            </a:r>
          </a:p>
        </p:txBody>
      </p:sp>
    </p:spTree>
    <p:extLst>
      <p:ext uri="{BB962C8B-B14F-4D97-AF65-F5344CB8AC3E}">
        <p14:creationId xmlns:p14="http://schemas.microsoft.com/office/powerpoint/2010/main" val="2096653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75656" y="12687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https://github.com/longnym/lecture/blob/master/document/hadoop.md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19672" y="476672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Github</a:t>
            </a:r>
            <a:r>
              <a:rPr lang="ko-KR" altLang="en-US" dirty="0" smtClean="0"/>
              <a:t> 예제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1935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90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55576" y="6093296"/>
            <a:ext cx="7560840" cy="12241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379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6575" cy="892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259632" y="6381328"/>
            <a:ext cx="6624736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987" y="-459432"/>
            <a:ext cx="346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서버로 파일 다운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wget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7343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6575" cy="892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987" y="-459432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파일 압출풀기 </a:t>
            </a:r>
            <a:r>
              <a:rPr lang="en-US" altLang="ko-KR" dirty="0" smtClean="0"/>
              <a:t>: unzip </a:t>
            </a:r>
            <a:r>
              <a:rPr lang="ko-KR" altLang="en-US" dirty="0" smtClean="0"/>
              <a:t>압축파일명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275856" y="3645024"/>
            <a:ext cx="1584176" cy="3384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565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87" y="-45943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하둡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6575" cy="892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6986" y="6741368"/>
            <a:ext cx="3752925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86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6575" cy="892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987" y="-459432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하둡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파일 업로드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87624" y="3429000"/>
            <a:ext cx="338437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161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6575" cy="892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987" y="-459432"/>
            <a:ext cx="9242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하둡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파일 삭제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아 왜 올린걸 다시 삭제해</a:t>
            </a:r>
            <a:r>
              <a:rPr lang="en-US" altLang="ko-KR" dirty="0" smtClean="0"/>
              <a:t>.. </a:t>
            </a:r>
            <a:r>
              <a:rPr lang="ko-KR" altLang="en-US" dirty="0" smtClean="0"/>
              <a:t>휴지통이동처럼 </a:t>
            </a:r>
            <a:r>
              <a:rPr lang="en-US" altLang="ko-KR" dirty="0" smtClean="0"/>
              <a:t>Trash</a:t>
            </a:r>
            <a:r>
              <a:rPr lang="ko-KR" altLang="en-US" dirty="0" smtClean="0"/>
              <a:t>로 이동함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7504" y="4903068"/>
            <a:ext cx="10369152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92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63400" cy="961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6796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6575" cy="892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987" y="-459432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디렉토리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머지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9632" y="2708920"/>
            <a:ext cx="3312368" cy="6480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462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6575" cy="892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259632" y="5949280"/>
            <a:ext cx="5112568" cy="25922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987" y="-459432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하둡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디렉토리</a:t>
            </a:r>
            <a:r>
              <a:rPr lang="en-US" altLang="ko-KR" dirty="0" smtClean="0"/>
              <a:t> 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617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6575" cy="892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987" y="-45943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하둡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디렉토리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524328" y="1700808"/>
            <a:ext cx="1512168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956376" y="3861048"/>
            <a:ext cx="1944216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6" t="17350" r="25438" b="26147"/>
          <a:stretch/>
        </p:blipFill>
        <p:spPr bwMode="auto">
          <a:xfrm>
            <a:off x="2243275" y="3501008"/>
            <a:ext cx="4896544" cy="45427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491880" y="4653136"/>
            <a:ext cx="1008112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27784" y="6525344"/>
            <a:ext cx="1872208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1636" y="67400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데이터노드정보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236296" y="3501008"/>
            <a:ext cx="576064" cy="79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83768" y="5229200"/>
            <a:ext cx="1368152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89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332656"/>
            <a:ext cx="6702476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" sz="1000" dirty="0"/>
              <a:t>1 import </a:t>
            </a:r>
            <a:r>
              <a:rPr lang="en-US" altLang="ko" sz="1000" dirty="0" err="1"/>
              <a:t>java.io.InputStreamReader</a:t>
            </a:r>
            <a:r>
              <a:rPr lang="en-US" altLang="ko" sz="1000" dirty="0"/>
              <a:t>; </a:t>
            </a:r>
            <a:endParaRPr lang="ko" altLang="en-US" sz="1000" dirty="0"/>
          </a:p>
          <a:p>
            <a:r>
              <a:rPr lang="en-US" altLang="ko" sz="1000" dirty="0"/>
              <a:t>2 import </a:t>
            </a:r>
            <a:r>
              <a:rPr lang="en-US" altLang="ko" sz="1000" dirty="0" err="1"/>
              <a:t>java.io.BufferedReader</a:t>
            </a:r>
            <a:r>
              <a:rPr lang="en-US" altLang="ko" sz="1000" dirty="0"/>
              <a:t>; </a:t>
            </a:r>
            <a:endParaRPr lang="ko" altLang="en-US" sz="1000" dirty="0"/>
          </a:p>
          <a:p>
            <a:r>
              <a:rPr lang="en-US" altLang="ko" sz="1000" dirty="0"/>
              <a:t>3 import </a:t>
            </a:r>
            <a:r>
              <a:rPr lang="en-US" altLang="ko" sz="1000" dirty="0" err="1"/>
              <a:t>org.apache.hadoop.conf.Configuration</a:t>
            </a:r>
            <a:r>
              <a:rPr lang="en-US" altLang="ko" sz="1000" dirty="0"/>
              <a:t>; </a:t>
            </a:r>
            <a:endParaRPr lang="ko" altLang="en-US" sz="1000" dirty="0"/>
          </a:p>
          <a:p>
            <a:r>
              <a:rPr lang="en-US" altLang="ko" sz="1000" dirty="0"/>
              <a:t>4 import </a:t>
            </a:r>
            <a:r>
              <a:rPr lang="en-US" altLang="ko" sz="1000" dirty="0" err="1"/>
              <a:t>org.apache.hadoop.fs.FSDataInputStream</a:t>
            </a:r>
            <a:r>
              <a:rPr lang="en-US" altLang="ko" sz="1000" dirty="0"/>
              <a:t>; </a:t>
            </a:r>
            <a:endParaRPr lang="ko" altLang="en-US" sz="1000" dirty="0"/>
          </a:p>
          <a:p>
            <a:r>
              <a:rPr lang="en-US" altLang="ko" sz="1000" dirty="0"/>
              <a:t>5 import </a:t>
            </a:r>
            <a:r>
              <a:rPr lang="en-US" altLang="ko" sz="1000" dirty="0" err="1"/>
              <a:t>org.apache.hadoop.fs.FSDataOutputStream</a:t>
            </a:r>
            <a:r>
              <a:rPr lang="en-US" altLang="ko" sz="1000" dirty="0"/>
              <a:t>; </a:t>
            </a:r>
            <a:endParaRPr lang="ko" altLang="en-US" sz="1000" dirty="0"/>
          </a:p>
          <a:p>
            <a:r>
              <a:rPr lang="en-US" altLang="ko" sz="1000" dirty="0"/>
              <a:t>6 import </a:t>
            </a:r>
            <a:r>
              <a:rPr lang="en-US" altLang="ko" sz="1000" dirty="0" err="1"/>
              <a:t>org.apache.hadoop.fs.FileSystem</a:t>
            </a:r>
            <a:r>
              <a:rPr lang="en-US" altLang="ko" sz="1000" dirty="0"/>
              <a:t>; </a:t>
            </a:r>
            <a:endParaRPr lang="ko" altLang="en-US" sz="1000" dirty="0"/>
          </a:p>
          <a:p>
            <a:r>
              <a:rPr lang="en-US" altLang="ko" sz="1000" dirty="0"/>
              <a:t>7 import </a:t>
            </a:r>
            <a:r>
              <a:rPr lang="en-US" altLang="ko" sz="1000" dirty="0" err="1"/>
              <a:t>org.apache.hadoop.fs.Path</a:t>
            </a:r>
            <a:r>
              <a:rPr lang="en-US" altLang="ko" sz="1000" dirty="0"/>
              <a:t>; </a:t>
            </a:r>
            <a:endParaRPr lang="ko" altLang="en-US" sz="1000" dirty="0"/>
          </a:p>
          <a:p>
            <a:r>
              <a:rPr lang="en-US" altLang="ko" sz="1000" dirty="0"/>
              <a:t>8 </a:t>
            </a:r>
            <a:endParaRPr lang="ko" altLang="en-US" sz="1000" dirty="0"/>
          </a:p>
          <a:p>
            <a:r>
              <a:rPr lang="ko" altLang="en-US" sz="1000" dirty="0"/>
              <a:t> </a:t>
            </a:r>
          </a:p>
          <a:p>
            <a:r>
              <a:rPr lang="en-US" altLang="ko" sz="1000" dirty="0"/>
              <a:t>9 public class </a:t>
            </a:r>
            <a:r>
              <a:rPr lang="en-US" altLang="ko" sz="1000" dirty="0" err="1"/>
              <a:t>HdfsTest</a:t>
            </a:r>
            <a:r>
              <a:rPr lang="en-US" altLang="ko" sz="1000" dirty="0"/>
              <a:t> { </a:t>
            </a:r>
            <a:endParaRPr lang="ko" altLang="en-US" sz="1000" dirty="0"/>
          </a:p>
          <a:p>
            <a:r>
              <a:rPr lang="en-US" altLang="ko" sz="1000" dirty="0"/>
              <a:t>10         public static void main(String[] </a:t>
            </a:r>
            <a:r>
              <a:rPr lang="en-US" altLang="ko" sz="1000" dirty="0" err="1"/>
              <a:t>args</a:t>
            </a:r>
            <a:r>
              <a:rPr lang="en-US" altLang="ko" sz="1000" dirty="0"/>
              <a:t>) { </a:t>
            </a:r>
            <a:endParaRPr lang="ko" altLang="en-US" sz="1000" dirty="0"/>
          </a:p>
          <a:p>
            <a:r>
              <a:rPr lang="en-US" altLang="ko" sz="1000" dirty="0"/>
              <a:t>11                 try { </a:t>
            </a:r>
            <a:endParaRPr lang="ko" altLang="en-US" sz="1000" dirty="0"/>
          </a:p>
          <a:p>
            <a:r>
              <a:rPr lang="en-US" altLang="ko" sz="1000" dirty="0"/>
              <a:t>12                         Configuration </a:t>
            </a:r>
            <a:r>
              <a:rPr lang="en-US" altLang="ko" sz="1000" dirty="0" err="1"/>
              <a:t>conf</a:t>
            </a:r>
            <a:r>
              <a:rPr lang="en-US" altLang="ko" sz="1000" dirty="0"/>
              <a:t> = new Configuration(); </a:t>
            </a:r>
            <a:endParaRPr lang="ko" altLang="en-US" sz="1000" dirty="0"/>
          </a:p>
          <a:p>
            <a:r>
              <a:rPr lang="en-US" altLang="ko" sz="1000" dirty="0"/>
              <a:t>13                         </a:t>
            </a:r>
            <a:r>
              <a:rPr lang="en-US" altLang="ko" sz="1000" dirty="0" err="1"/>
              <a:t>FileSystem</a:t>
            </a:r>
            <a:r>
              <a:rPr lang="en-US" altLang="ko" sz="1000" dirty="0"/>
              <a:t> </a:t>
            </a:r>
            <a:r>
              <a:rPr lang="en-US" altLang="ko" sz="1000" dirty="0" err="1"/>
              <a:t>hdfs</a:t>
            </a:r>
            <a:r>
              <a:rPr lang="en-US" altLang="ko" sz="1000" dirty="0"/>
              <a:t> = </a:t>
            </a:r>
            <a:r>
              <a:rPr lang="en-US" altLang="ko" sz="1000" dirty="0" err="1"/>
              <a:t>FileSystem.get</a:t>
            </a:r>
            <a:r>
              <a:rPr lang="en-US" altLang="ko" sz="1000" dirty="0"/>
              <a:t>(</a:t>
            </a:r>
            <a:r>
              <a:rPr lang="en-US" altLang="ko" sz="1000" dirty="0" err="1"/>
              <a:t>conf</a:t>
            </a:r>
            <a:r>
              <a:rPr lang="en-US" altLang="ko" sz="1000" dirty="0"/>
              <a:t>); </a:t>
            </a:r>
            <a:endParaRPr lang="ko" altLang="en-US" sz="1000" dirty="0"/>
          </a:p>
          <a:p>
            <a:r>
              <a:rPr lang="en-US" altLang="ko" sz="1000" dirty="0"/>
              <a:t>14 </a:t>
            </a:r>
            <a:endParaRPr lang="ko" altLang="en-US" sz="1000" dirty="0"/>
          </a:p>
          <a:p>
            <a:r>
              <a:rPr lang="ko" altLang="en-US" sz="1000" dirty="0"/>
              <a:t> </a:t>
            </a:r>
          </a:p>
          <a:p>
            <a:r>
              <a:rPr lang="en-US" altLang="ko" sz="1000" dirty="0"/>
              <a:t>15                         Path </a:t>
            </a:r>
            <a:r>
              <a:rPr lang="en-US" altLang="ko" sz="1000" dirty="0" err="1"/>
              <a:t>inputPath</a:t>
            </a:r>
            <a:r>
              <a:rPr lang="en-US" altLang="ko" sz="1000" dirty="0"/>
              <a:t> = new Path("/input/</a:t>
            </a:r>
            <a:r>
              <a:rPr lang="en-US" altLang="ko" sz="1000" dirty="0" err="1"/>
              <a:t>acc</a:t>
            </a:r>
            <a:r>
              <a:rPr lang="en-US" altLang="ko" sz="1000" dirty="0"/>
              <a:t>/Accidents_2005_2015.csv"); </a:t>
            </a:r>
            <a:endParaRPr lang="ko" altLang="en-US" sz="1000" dirty="0"/>
          </a:p>
          <a:p>
            <a:r>
              <a:rPr lang="en-US" altLang="ko" sz="1000" dirty="0"/>
              <a:t>16                         Path </a:t>
            </a:r>
            <a:r>
              <a:rPr lang="en-US" altLang="ko" sz="1000" dirty="0" err="1"/>
              <a:t>outputPath</a:t>
            </a:r>
            <a:r>
              <a:rPr lang="en-US" altLang="ko" sz="1000" dirty="0"/>
              <a:t> = new Path("/input/</a:t>
            </a:r>
            <a:r>
              <a:rPr lang="en-US" altLang="ko" sz="1000" dirty="0" err="1"/>
              <a:t>acc</a:t>
            </a:r>
            <a:r>
              <a:rPr lang="en-US" altLang="ko" sz="1000" dirty="0"/>
              <a:t>/Accidents_2005_2015_sun.csv"); </a:t>
            </a:r>
            <a:endParaRPr lang="ko" altLang="en-US" sz="1000" dirty="0"/>
          </a:p>
          <a:p>
            <a:r>
              <a:rPr lang="en-US" altLang="ko" sz="1000" dirty="0"/>
              <a:t>17 </a:t>
            </a:r>
            <a:endParaRPr lang="ko" altLang="en-US" sz="1000" dirty="0"/>
          </a:p>
          <a:p>
            <a:r>
              <a:rPr lang="ko" altLang="en-US" sz="1000" dirty="0"/>
              <a:t> </a:t>
            </a:r>
          </a:p>
          <a:p>
            <a:r>
              <a:rPr lang="en-US" altLang="ko" sz="1000" dirty="0"/>
              <a:t>18                         </a:t>
            </a:r>
            <a:r>
              <a:rPr lang="en-US" altLang="ko" sz="1000" dirty="0" err="1"/>
              <a:t>FSDataOutputStream</a:t>
            </a:r>
            <a:r>
              <a:rPr lang="en-US" altLang="ko" sz="1000" dirty="0"/>
              <a:t> </a:t>
            </a:r>
            <a:r>
              <a:rPr lang="en-US" altLang="ko" sz="1000" dirty="0" err="1"/>
              <a:t>outStream</a:t>
            </a:r>
            <a:r>
              <a:rPr lang="en-US" altLang="ko" sz="1000" dirty="0"/>
              <a:t> = </a:t>
            </a:r>
            <a:r>
              <a:rPr lang="en-US" altLang="ko" sz="1000" dirty="0" err="1"/>
              <a:t>hdfs.create</a:t>
            </a:r>
            <a:r>
              <a:rPr lang="en-US" altLang="ko" sz="1000" dirty="0"/>
              <a:t>(</a:t>
            </a:r>
            <a:r>
              <a:rPr lang="en-US" altLang="ko" sz="1000" dirty="0" err="1"/>
              <a:t>outputPath</a:t>
            </a:r>
            <a:r>
              <a:rPr lang="en-US" altLang="ko" sz="1000" dirty="0"/>
              <a:t>); </a:t>
            </a:r>
            <a:endParaRPr lang="ko" altLang="en-US" sz="1000" dirty="0"/>
          </a:p>
          <a:p>
            <a:r>
              <a:rPr lang="en-US" altLang="ko" sz="1000" dirty="0"/>
              <a:t>19 </a:t>
            </a:r>
            <a:endParaRPr lang="ko" altLang="en-US" sz="1000" dirty="0"/>
          </a:p>
          <a:p>
            <a:r>
              <a:rPr lang="ko" altLang="en-US" sz="1000" dirty="0"/>
              <a:t> </a:t>
            </a:r>
          </a:p>
          <a:p>
            <a:r>
              <a:rPr lang="en-US" altLang="ko" sz="1000" dirty="0"/>
              <a:t>20                         </a:t>
            </a:r>
            <a:r>
              <a:rPr lang="en-US" altLang="ko" sz="1000" dirty="0" err="1"/>
              <a:t>BufferedReader</a:t>
            </a:r>
            <a:r>
              <a:rPr lang="en-US" altLang="ko" sz="1000" dirty="0"/>
              <a:t> </a:t>
            </a:r>
            <a:r>
              <a:rPr lang="en-US" altLang="ko" sz="1000" dirty="0" err="1"/>
              <a:t>br</a:t>
            </a:r>
            <a:r>
              <a:rPr lang="en-US" altLang="ko" sz="1000" dirty="0"/>
              <a:t> = new </a:t>
            </a:r>
            <a:r>
              <a:rPr lang="en-US" altLang="ko" sz="1000" dirty="0" err="1"/>
              <a:t>BufferedReader</a:t>
            </a:r>
            <a:r>
              <a:rPr lang="en-US" altLang="ko" sz="1000" dirty="0"/>
              <a:t>(new </a:t>
            </a:r>
            <a:r>
              <a:rPr lang="en-US" altLang="ko" sz="1000" dirty="0" err="1"/>
              <a:t>InputStreamReader</a:t>
            </a:r>
            <a:r>
              <a:rPr lang="en-US" altLang="ko" sz="1000" dirty="0"/>
              <a:t>(</a:t>
            </a:r>
            <a:r>
              <a:rPr lang="en-US" altLang="ko" sz="1000" dirty="0" err="1"/>
              <a:t>hdfs.open</a:t>
            </a:r>
            <a:r>
              <a:rPr lang="en-US" altLang="ko" sz="1000" dirty="0"/>
              <a:t>(</a:t>
            </a:r>
            <a:r>
              <a:rPr lang="en-US" altLang="ko" sz="1000" dirty="0" err="1"/>
              <a:t>inputPath</a:t>
            </a:r>
            <a:r>
              <a:rPr lang="en-US" altLang="ko" sz="1000" dirty="0"/>
              <a:t>))); </a:t>
            </a:r>
            <a:endParaRPr lang="ko" altLang="en-US" sz="1000" dirty="0"/>
          </a:p>
          <a:p>
            <a:r>
              <a:rPr lang="en-US" altLang="ko" sz="1000" dirty="0"/>
              <a:t>21                         String line = ""; </a:t>
            </a:r>
            <a:endParaRPr lang="ko" altLang="en-US" sz="1000" dirty="0"/>
          </a:p>
          <a:p>
            <a:r>
              <a:rPr lang="en-US" altLang="ko" sz="1000" dirty="0"/>
              <a:t>22                         while ((line = </a:t>
            </a:r>
            <a:r>
              <a:rPr lang="en-US" altLang="ko" sz="1000" dirty="0" err="1"/>
              <a:t>br.readLine</a:t>
            </a:r>
            <a:r>
              <a:rPr lang="en-US" altLang="ko" sz="1000" dirty="0"/>
              <a:t>()) != null) { </a:t>
            </a:r>
            <a:endParaRPr lang="ko" altLang="en-US" sz="1000" dirty="0"/>
          </a:p>
          <a:p>
            <a:r>
              <a:rPr lang="en-US" altLang="ko" sz="1000" dirty="0"/>
              <a:t>23                                 String[] fields = </a:t>
            </a:r>
            <a:r>
              <a:rPr lang="en-US" altLang="ko" sz="1000" dirty="0" err="1"/>
              <a:t>line.split</a:t>
            </a:r>
            <a:r>
              <a:rPr lang="en-US" altLang="ko" sz="1000" dirty="0"/>
              <a:t>(","); </a:t>
            </a:r>
            <a:endParaRPr lang="ko" altLang="en-US" sz="1000" dirty="0"/>
          </a:p>
          <a:p>
            <a:r>
              <a:rPr lang="en-US" altLang="ko" sz="1000" dirty="0"/>
              <a:t>24                                 if(fields[10].equals("1")) { </a:t>
            </a:r>
            <a:endParaRPr lang="ko" altLang="en-US" sz="1000" dirty="0"/>
          </a:p>
          <a:p>
            <a:r>
              <a:rPr lang="en-US" altLang="ko" sz="1000" dirty="0"/>
              <a:t>25                                         </a:t>
            </a:r>
            <a:r>
              <a:rPr lang="en-US" altLang="ko" sz="1000" dirty="0" err="1"/>
              <a:t>outStream.writeUTF</a:t>
            </a:r>
            <a:r>
              <a:rPr lang="en-US" altLang="ko" sz="1000" dirty="0"/>
              <a:t>(line + "\n"); </a:t>
            </a:r>
            <a:endParaRPr lang="ko" altLang="en-US" sz="1000" dirty="0"/>
          </a:p>
          <a:p>
            <a:r>
              <a:rPr lang="en-US" altLang="ko" sz="1000" dirty="0"/>
              <a:t>26                                 } </a:t>
            </a:r>
            <a:endParaRPr lang="ko" altLang="en-US" sz="1000" dirty="0"/>
          </a:p>
          <a:p>
            <a:r>
              <a:rPr lang="en-US" altLang="ko" sz="1000" dirty="0"/>
              <a:t>27                         } </a:t>
            </a:r>
            <a:endParaRPr lang="ko" altLang="en-US" sz="1000" dirty="0"/>
          </a:p>
          <a:p>
            <a:r>
              <a:rPr lang="en-US" altLang="ko" sz="1000" dirty="0"/>
              <a:t>28 </a:t>
            </a:r>
            <a:endParaRPr lang="ko" altLang="en-US" sz="1000" dirty="0"/>
          </a:p>
          <a:p>
            <a:r>
              <a:rPr lang="ko" altLang="en-US" sz="1000" dirty="0"/>
              <a:t> </a:t>
            </a:r>
          </a:p>
          <a:p>
            <a:r>
              <a:rPr lang="en-US" altLang="ko" sz="1000" dirty="0"/>
              <a:t>29                         </a:t>
            </a:r>
            <a:r>
              <a:rPr lang="en-US" altLang="ko" sz="1000" dirty="0" err="1"/>
              <a:t>outStream.close</a:t>
            </a:r>
            <a:r>
              <a:rPr lang="en-US" altLang="ko" sz="1000" dirty="0"/>
              <a:t>(); </a:t>
            </a:r>
            <a:endParaRPr lang="ko" altLang="en-US" sz="1000" dirty="0"/>
          </a:p>
          <a:p>
            <a:r>
              <a:rPr lang="en-US" altLang="ko" sz="1000" dirty="0"/>
              <a:t>30                 } </a:t>
            </a:r>
            <a:endParaRPr lang="ko" altLang="en-US" sz="1000" dirty="0"/>
          </a:p>
          <a:p>
            <a:r>
              <a:rPr lang="en-US" altLang="ko" sz="1000" dirty="0"/>
              <a:t>31                 catch(Exception e) { </a:t>
            </a:r>
            <a:endParaRPr lang="ko" altLang="en-US" sz="1000" dirty="0"/>
          </a:p>
          <a:p>
            <a:r>
              <a:rPr lang="en-US" altLang="ko" sz="1000" dirty="0"/>
              <a:t>32                         </a:t>
            </a:r>
            <a:r>
              <a:rPr lang="en-US" altLang="ko" sz="1000" dirty="0" err="1"/>
              <a:t>e.printStackTrace</a:t>
            </a:r>
            <a:r>
              <a:rPr lang="en-US" altLang="ko" sz="1000" dirty="0"/>
              <a:t>(); </a:t>
            </a:r>
            <a:endParaRPr lang="ko" altLang="en-US" sz="1000" dirty="0"/>
          </a:p>
          <a:p>
            <a:r>
              <a:rPr lang="en-US" altLang="ko" sz="1000" dirty="0"/>
              <a:t>33                 } </a:t>
            </a:r>
            <a:endParaRPr lang="ko" altLang="en-US" sz="1000" dirty="0"/>
          </a:p>
          <a:p>
            <a:r>
              <a:rPr lang="en-US" altLang="ko" sz="1000" dirty="0"/>
              <a:t>34         } </a:t>
            </a:r>
            <a:endParaRPr lang="ko" altLang="en-US" sz="1000" dirty="0"/>
          </a:p>
          <a:p>
            <a:r>
              <a:rPr lang="en-US" altLang="ko" sz="1000" dirty="0"/>
              <a:t>35 } 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26987" y="-459432"/>
            <a:ext cx="543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HDFS </a:t>
            </a:r>
            <a:r>
              <a:rPr lang="ko-KR" altLang="en-US" dirty="0" smtClean="0"/>
              <a:t>파일 읽고 쓰기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분산처리는 아님</a:t>
            </a:r>
            <a:r>
              <a:rPr lang="en-US" altLang="ko-KR" dirty="0" smtClean="0"/>
              <a:t>) </a:t>
            </a:r>
            <a:r>
              <a:rPr lang="ko-KR" altLang="en-US" dirty="0" smtClean="0"/>
              <a:t>교제 실습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635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6575" cy="892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504" y="4005064"/>
            <a:ext cx="10369152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92480" y="3645024"/>
            <a:ext cx="1224136" cy="8174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414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6288" y="-1033463"/>
            <a:ext cx="10696576" cy="8924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87824" y="5589240"/>
            <a:ext cx="2160240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43608" y="6021288"/>
            <a:ext cx="2592288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47864" y="-459432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리듀스</a:t>
            </a:r>
            <a:r>
              <a:rPr lang="ko-KR" altLang="en-US" dirty="0" smtClean="0"/>
              <a:t> 카운트에 따라 파일 개수 생성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23528" y="2204864"/>
            <a:ext cx="2016224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904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6575" cy="892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3140968"/>
            <a:ext cx="2483768" cy="55446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83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6575" cy="892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115616" y="5373216"/>
            <a:ext cx="2016224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15616" y="3068960"/>
            <a:ext cx="2016224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15616" y="3789040"/>
            <a:ext cx="2160240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47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6575" cy="892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652120" y="2636912"/>
            <a:ext cx="2088232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230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3072" y="-369332"/>
            <a:ext cx="667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hlinkClick r:id="rId2"/>
              </a:rPr>
              <a:t>URL</a:t>
            </a:r>
            <a:r>
              <a:rPr lang="ko-KR" altLang="en-US" dirty="0" smtClean="0">
                <a:hlinkClick r:id="rId2"/>
              </a:rPr>
              <a:t>접속 안되면 </a:t>
            </a:r>
            <a:r>
              <a:rPr lang="en-US" altLang="ko-KR" dirty="0" smtClean="0">
                <a:hlinkClick r:id="rId2"/>
              </a:rPr>
              <a:t>http://192.168.164.128:</a:t>
            </a:r>
            <a:r>
              <a:rPr lang="en-US" altLang="ko-KR" dirty="0" smtClean="0">
                <a:solidFill>
                  <a:srgbClr val="FF0000"/>
                </a:solidFill>
                <a:hlinkClick r:id="rId2"/>
              </a:rPr>
              <a:t>8088</a:t>
            </a:r>
            <a:r>
              <a:rPr lang="en-US" altLang="ko-KR" dirty="0" smtClean="0">
                <a:hlinkClick r:id="rId2"/>
              </a:rPr>
              <a:t>/cluster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직접 입력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6575" cy="892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04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44400" cy="851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6205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87624" y="8325544"/>
            <a:ext cx="576064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3072" y="-369332"/>
            <a:ext cx="641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Hive</a:t>
            </a:r>
            <a:endParaRPr lang="ko-KR" altLang="en-US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90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87624" y="1196752"/>
            <a:ext cx="576064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5691" y="3645024"/>
            <a:ext cx="1296144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5691" y="5229200"/>
            <a:ext cx="1019965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5691" y="4581128"/>
            <a:ext cx="947957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799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342900"/>
            <a:ext cx="726757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115616" y="1988840"/>
            <a:ext cx="4464496" cy="32403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10221" y="5229200"/>
            <a:ext cx="1761579" cy="6480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007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0"/>
            <a:ext cx="7267575" cy="769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43608" y="3140968"/>
            <a:ext cx="6624736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38213" y="5589240"/>
            <a:ext cx="1617563" cy="17281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019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0"/>
            <a:ext cx="7267575" cy="769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-13072" y="-369332"/>
            <a:ext cx="1306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Spark </a:t>
            </a:r>
            <a:r>
              <a:rPr lang="ko-KR" altLang="en-US" dirty="0" smtClean="0"/>
              <a:t>구동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486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0"/>
            <a:ext cx="7267575" cy="769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75656" y="692696"/>
            <a:ext cx="2016224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512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0"/>
            <a:ext cx="7267575" cy="769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-13072" y="-369332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/>
              <a:t>flum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43608" y="5229200"/>
            <a:ext cx="716218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600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-27384"/>
            <a:ext cx="7267575" cy="769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13072" y="-369332"/>
            <a:ext cx="837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/>
              <a:t>sqoop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24017" y="1516460"/>
            <a:ext cx="6340271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67744" y="4900836"/>
            <a:ext cx="1584176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41656" y="3820716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735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0"/>
            <a:ext cx="7267575" cy="769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131840" y="4653136"/>
            <a:ext cx="2808312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43608" y="4149080"/>
            <a:ext cx="2304256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828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0"/>
            <a:ext cx="7267575" cy="769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03848" y="260648"/>
            <a:ext cx="1512168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3648" y="2348880"/>
            <a:ext cx="1656184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47664" y="5085184"/>
            <a:ext cx="1152128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47664" y="4221088"/>
            <a:ext cx="1152128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89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0"/>
            <a:ext cx="7267575" cy="769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38213" y="2204864"/>
            <a:ext cx="7267575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79172" y="1835532"/>
            <a:ext cx="230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HDFS</a:t>
            </a:r>
            <a:r>
              <a:rPr lang="ko-KR" altLang="en-US" dirty="0" smtClean="0"/>
              <a:t>로 데이터 전송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83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6575" cy="892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6423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0"/>
            <a:ext cx="7267575" cy="769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059832" y="1628800"/>
            <a:ext cx="3600400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05788" y="5805264"/>
            <a:ext cx="1840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HDFS </a:t>
            </a:r>
            <a:r>
              <a:rPr lang="ko-KR" altLang="en-US" dirty="0" smtClean="0"/>
              <a:t>파일 확인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347864" y="3848100"/>
            <a:ext cx="3528392" cy="3729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357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0"/>
            <a:ext cx="7267575" cy="769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75856" y="2996952"/>
            <a:ext cx="504056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38213" y="3573016"/>
            <a:ext cx="4713907" cy="17281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38213" y="5445224"/>
            <a:ext cx="5794027" cy="15121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05788" y="3388350"/>
            <a:ext cx="319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Hive</a:t>
            </a:r>
            <a:r>
              <a:rPr lang="ko-KR" altLang="en-US" dirty="0" smtClean="0"/>
              <a:t>를 이용하여 데이터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819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44400" cy="851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899592" y="1196752"/>
            <a:ext cx="1152128" cy="57606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root / </a:t>
            </a:r>
            <a:r>
              <a:rPr lang="en-US" altLang="ko-KR" sz="1000" dirty="0" err="1" smtClean="0">
                <a:solidFill>
                  <a:srgbClr val="FF0000"/>
                </a:solidFill>
              </a:rPr>
              <a:t>hadoop</a:t>
            </a:r>
            <a:endParaRPr lang="en-US" altLang="ko-KR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445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0" b="26858"/>
          <a:stretch/>
        </p:blipFill>
        <p:spPr bwMode="auto">
          <a:xfrm>
            <a:off x="0" y="431800"/>
            <a:ext cx="9144000" cy="638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3563888" y="5949280"/>
            <a:ext cx="1944216" cy="86409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015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82"/>
          <a:stretch/>
        </p:blipFill>
        <p:spPr bwMode="auto">
          <a:xfrm>
            <a:off x="0" y="0"/>
            <a:ext cx="914400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2987824" y="1772816"/>
            <a:ext cx="2952328" cy="230425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smtClean="0">
                <a:solidFill>
                  <a:srgbClr val="FF0000"/>
                </a:solidFill>
              </a:rPr>
              <a:t>계정정보는 다음페이지 참고</a:t>
            </a:r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5589240"/>
            <a:ext cx="694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Ambari</a:t>
            </a:r>
            <a:r>
              <a:rPr lang="en-US" altLang="ko-KR" dirty="0" smtClean="0"/>
              <a:t> : Linux</a:t>
            </a:r>
            <a:r>
              <a:rPr lang="ko-KR" altLang="en-US" dirty="0" smtClean="0"/>
              <a:t>명령어</a:t>
            </a:r>
            <a:r>
              <a:rPr lang="ko-KR" altLang="en-US" dirty="0"/>
              <a:t>로</a:t>
            </a:r>
            <a:r>
              <a:rPr lang="ko-KR" altLang="en-US" dirty="0" smtClean="0"/>
              <a:t> 실행하던 기능을 </a:t>
            </a:r>
            <a:r>
              <a:rPr lang="ko-KR" altLang="en-US" dirty="0" err="1" smtClean="0"/>
              <a:t>대쉬보드</a:t>
            </a:r>
            <a:r>
              <a:rPr lang="ko-KR" altLang="en-US" dirty="0" smtClean="0"/>
              <a:t> 형태로 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504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44"/>
          <a:stretch/>
        </p:blipFill>
        <p:spPr bwMode="auto">
          <a:xfrm>
            <a:off x="0" y="620688"/>
            <a:ext cx="9144000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3743908" y="5805264"/>
            <a:ext cx="1656184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48" y="116632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Quick links</a:t>
            </a:r>
            <a:r>
              <a:rPr lang="ko-KR" altLang="en-US" dirty="0" smtClean="0"/>
              <a:t>에서 계정정보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404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90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1187624" y="4293096"/>
            <a:ext cx="2160240" cy="6599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830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FF0000"/>
          </a:solidFill>
        </a:ln>
      </a:spPr>
      <a:bodyPr rtlCol="0" anchor="ctr"/>
      <a:lstStyle>
        <a:defPPr algn="ctr">
          <a:defRPr sz="1000" dirty="0" smtClean="0">
            <a:solidFill>
              <a:srgbClr val="FF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</TotalTime>
  <Words>284</Words>
  <Application>Microsoft Office PowerPoint</Application>
  <PresentationFormat>화면 슬라이드 쇼(4:3)</PresentationFormat>
  <Paragraphs>70</Paragraphs>
  <Slides>41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51</cp:revision>
  <dcterms:created xsi:type="dcterms:W3CDTF">2017-03-30T01:19:11Z</dcterms:created>
  <dcterms:modified xsi:type="dcterms:W3CDTF">2017-03-31T07:57:55Z</dcterms:modified>
</cp:coreProperties>
</file>